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embeddedFontLst>
    <p:embeddedFont>
      <p:font typeface="Arial Black" panose="020B0A04020102020204" pitchFamily="34" charset="0"/>
      <p:bold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Manrope ExtraBold" panose="020B0604020202020204" charset="0"/>
      <p:bold r:id="rId9"/>
    </p:embeddedFont>
    <p:embeddedFont>
      <p:font typeface="Noto Sans" panose="020B060402020202020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6" userDrawn="1">
          <p15:clr>
            <a:srgbClr val="A4A3A4"/>
          </p15:clr>
        </p15:guide>
        <p15:guide id="2" pos="3228" userDrawn="1">
          <p15:clr>
            <a:srgbClr val="A4A3A4"/>
          </p15:clr>
        </p15:guide>
        <p15:guide id="3" pos="7605" userDrawn="1">
          <p15:clr>
            <a:srgbClr val="A4A3A4"/>
          </p15:clr>
        </p15:guide>
        <p15:guide id="4" orient="horz" pos="4247" userDrawn="1">
          <p15:clr>
            <a:srgbClr val="A4A3A4"/>
          </p15:clr>
        </p15:guide>
        <p15:guide id="5" pos="4362" userDrawn="1">
          <p15:clr>
            <a:srgbClr val="A4A3A4"/>
          </p15:clr>
        </p15:guide>
        <p15:guide id="6" orient="horz" pos="867" userDrawn="1">
          <p15:clr>
            <a:srgbClr val="A4A3A4"/>
          </p15:clr>
        </p15:guide>
        <p15:guide id="7" pos="52" userDrawn="1">
          <p15:clr>
            <a:srgbClr val="A4A3A4"/>
          </p15:clr>
        </p15:guide>
        <p15:guide id="8" pos="529" userDrawn="1">
          <p15:clr>
            <a:srgbClr val="A4A3A4"/>
          </p15:clr>
        </p15:guide>
        <p15:guide id="9" pos="350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икита Вазилюк" initials="НВ" lastIdx="2" clrIdx="0">
    <p:extLst>
      <p:ext uri="{19B8F6BF-5375-455C-9EA6-DF929625EA0E}">
        <p15:presenceInfo xmlns:p15="http://schemas.microsoft.com/office/powerpoint/2012/main" userId="b9c041935a50470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3A0D"/>
    <a:srgbClr val="F76C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5" autoAdjust="0"/>
    <p:restoredTop sz="97423" autoAdjust="0"/>
  </p:normalViewPr>
  <p:slideViewPr>
    <p:cSldViewPr snapToGrid="0" showGuides="1">
      <p:cViewPr varScale="1">
        <p:scale>
          <a:sx n="103" d="100"/>
          <a:sy n="103" d="100"/>
        </p:scale>
        <p:origin x="114" y="270"/>
      </p:cViewPr>
      <p:guideLst>
        <p:guide orient="horz" pos="96"/>
        <p:guide pos="3228"/>
        <p:guide pos="7605"/>
        <p:guide orient="horz" pos="4247"/>
        <p:guide pos="4362"/>
        <p:guide orient="horz" pos="867"/>
        <p:guide pos="52"/>
        <p:guide pos="529"/>
        <p:guide pos="35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1484D1-4700-462D-AD8F-47917582C18F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110D6-E590-4A22-B15B-840CAF9B3F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318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65EF04-6DBB-41FB-B745-7D6D628850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7045" y="2062642"/>
            <a:ext cx="5062268" cy="2387600"/>
          </a:xfrm>
        </p:spPr>
        <p:txBody>
          <a:bodyPr anchor="b">
            <a:normAutofit/>
          </a:bodyPr>
          <a:lstStyle>
            <a:lvl1pPr algn="l">
              <a:defRPr sz="3600">
                <a:latin typeface="Arial Black" panose="020B0A040201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7C0CB98-AB99-439A-A5DA-7632F13C95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045" y="4542317"/>
            <a:ext cx="5062268" cy="1655762"/>
          </a:xfrm>
        </p:spPr>
        <p:txBody>
          <a:bodyPr/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2BD6CEBA-2139-4D3F-89FE-369BDB3B37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1" name="Дата 4">
            <a:extLst>
              <a:ext uri="{FF2B5EF4-FFF2-40B4-BE49-F238E27FC236}">
                <a16:creationId xmlns:a16="http://schemas.microsoft.com/office/drawing/2014/main" id="{D0A635D7-9444-4474-B1C6-2984252CC5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7045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 b="1"/>
            </a:lvl1pPr>
          </a:lstStyle>
          <a:p>
            <a:fld id="{587C782E-85C4-4F0A-ABDB-D053B2F9FD46}" type="datetimeFigureOut">
              <a:rPr lang="ru-RU" smtClean="0"/>
              <a:pPr/>
              <a:t>09.06.2022</a:t>
            </a:fld>
            <a:endParaRPr lang="ru-RU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15683598-F6F2-46AB-A50F-C669E7879E2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7045" y="922338"/>
            <a:ext cx="2828925" cy="10477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770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4588A7-6A0D-4E52-94E6-D1D5CAB9F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60BB426-1958-4457-AD80-5207C659A3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FC5A673-8990-4511-B84C-713D9EDF46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2FF7074-A4CA-4F88-AE48-47887E1002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7C782E-85C4-4F0A-ABDB-D053B2F9FD46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CC7E87-39AF-4C01-A01B-EEA9EF4A5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708BF6B-90CA-44DF-AE1C-86D5CAD40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6E136-E272-4D8A-8AC8-6477D6C3AA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501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DDD6AE-F84B-47D3-AD7C-874AE534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ADD00E-33D6-4AF7-8E55-09899B050C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BBB637-B6BB-43CB-B341-F12959CA4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D82D24-499C-4917-9308-62986F755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6E136-E272-4D8A-8AC8-6477D6C3AAF7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CAF670A-145C-402C-B5D9-6BD505FAB3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9036" y="6351920"/>
            <a:ext cx="99760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027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6DA47FE-09E7-4334-BB6F-CC5E48E68A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38F1EC5-C04C-4B12-A96D-9BF4C7B911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5DD87A-EEDF-427B-9668-C3BD3C5D92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7C782E-85C4-4F0A-ABDB-D053B2F9FD46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F677B9-8CCE-44D3-B558-28EAE2399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17F0BE-90B7-4231-8E37-AB5D9AA85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6E136-E272-4D8A-8AC8-6477D6C3AA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934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47ED8E-C96C-45AA-9C8E-2449BD6C6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CD968D-FA5C-4C33-ABEC-580F4FEE5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Arial" panose="020B0604020202020204" pitchFamily="34" charset="0"/>
              <a:buChar char="●"/>
              <a:defRPr sz="1800"/>
            </a:lvl1pPr>
            <a:lvl2pPr marL="685800" indent="-228600">
              <a:buClr>
                <a:schemeClr val="accent2"/>
              </a:buClr>
              <a:buFont typeface="Arial" panose="020B0604020202020204" pitchFamily="34" charset="0"/>
              <a:buChar char="●"/>
              <a:defRPr sz="1800"/>
            </a:lvl2pPr>
            <a:lvl3pPr marL="1143000" indent="-228600">
              <a:buClr>
                <a:schemeClr val="accent2"/>
              </a:buClr>
              <a:buFont typeface="Arial" panose="020B0604020202020204" pitchFamily="34" charset="0"/>
              <a:buChar char="●"/>
              <a:defRPr sz="1800"/>
            </a:lvl3pPr>
            <a:lvl4pPr marL="1600200" indent="-228600">
              <a:buClr>
                <a:schemeClr val="accent2"/>
              </a:buClr>
              <a:buFont typeface="Arial" panose="020B0604020202020204" pitchFamily="34" charset="0"/>
              <a:buChar char="●"/>
              <a:defRPr sz="1800"/>
            </a:lvl4pPr>
            <a:lvl5pPr marL="2057400" indent="-228600">
              <a:buClr>
                <a:schemeClr val="accent2"/>
              </a:buClr>
              <a:buFont typeface="Arial" panose="020B0604020202020204" pitchFamily="34" charset="0"/>
              <a:buChar char="●"/>
              <a:defRPr sz="18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91BA2F-9EFF-4557-A983-EF9945549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84408" y="6356350"/>
            <a:ext cx="8210910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AE71C2-BF27-4F5F-8934-D2A82A8EC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8306E136-E272-4D8A-8AC8-6477D6C3AAF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870F3A0-201F-4CAE-9ED8-D369CD4532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9036" y="6351920"/>
            <a:ext cx="99760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209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C3985B-6A30-489D-BED1-8F16EB077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16E0C3-6A1D-479A-BDA0-22CAFEFCE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5B4BFC-5529-46AD-8776-9015831E5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D4D823-9D4A-4197-ACF9-3B1C6409A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6E136-E272-4D8A-8AC8-6477D6C3AAF7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58EA82D-86EC-4A46-9A14-053F7100A4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9036" y="6351920"/>
            <a:ext cx="99760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719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9CEA14-00EF-43CB-AB0E-1A82E0041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9E4D78-707B-4782-8507-288FD81B9F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1DD262-C9E6-4A82-A16E-CEEE3F680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EF5798-F189-4FC5-A871-DDB3BD536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8369150-A960-4E22-8061-9222D5DC0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6E136-E272-4D8A-8AC8-6477D6C3AAF7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5C517DF-81F2-42B8-9BBD-1108CA0024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9036" y="6351920"/>
            <a:ext cx="99760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419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9E60DB-9834-4968-BC99-C05868AF2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CBC6DA-7F97-4989-9748-53555FD66F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0E7B40-0657-41C3-9807-6CFD0356E5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F149E52-EDB7-492A-8287-D8123A486E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6638C9C-A37F-47DB-9F73-E19B5358A7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B70D639-E66A-475C-81F9-23C730DA0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77A3C01-74E9-4D4E-99CF-BA61350D3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6E136-E272-4D8A-8AC8-6477D6C3AAF7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F6EA5A1-CF7B-43A8-87DD-CE19A3CF5C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9036" y="6351920"/>
            <a:ext cx="99760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44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D59F3A-3D28-4C71-BC58-ACFF3F6DD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234AFE-F9D3-414C-9AE2-289647641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2646C20-F2E7-429F-9BFB-1C5118EEB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6E136-E272-4D8A-8AC8-6477D6C3AAF7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72B9637-8492-4591-9891-0BC6AE73A1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9036" y="6351920"/>
            <a:ext cx="99760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920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8DED09B-4E48-412A-828D-F5A1F6911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8EFEC18-4FEF-47B9-8111-EAEE4AD9A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6E136-E272-4D8A-8AC8-6477D6C3AAF7}" type="slidenum">
              <a:rPr lang="ru-RU" smtClean="0"/>
              <a:t>‹#›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DFCC59-F0C5-47A9-AF82-6BE37BFE97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9036" y="6351920"/>
            <a:ext cx="99760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898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8DED09B-4E48-412A-828D-F5A1F6911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8EFEC18-4FEF-47B9-8111-EAEE4AD9A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6E136-E272-4D8A-8AC8-6477D6C3AA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808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A8C7E1-91FF-4C7B-B421-710F24430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6D484E-46F2-4539-81F4-E894C683C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0C7ADC-5645-4858-8671-ADDB66CA40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266520-FCEF-41AA-950A-6F6A95E5C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B560880-D540-4084-B66A-AD1989E16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6E136-E272-4D8A-8AC8-6477D6C3AA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387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604F16-637A-4AC6-9787-A2B75934E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9181C0-C16F-4246-9391-485BC4F17F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3A5FAC-E0CF-4B2D-A164-7FFBAD9D07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55010" y="6356350"/>
            <a:ext cx="83403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B763E7-CB2E-48DF-8B54-860AF6BCC0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6985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8306E136-E272-4D8A-8AC8-6477D6C3AA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210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FC1E8B2-FEFA-479A-9009-25F21C6B4037}"/>
              </a:ext>
            </a:extLst>
          </p:cNvPr>
          <p:cNvSpPr/>
          <p:nvPr/>
        </p:nvSpPr>
        <p:spPr>
          <a:xfrm>
            <a:off x="0" y="0"/>
            <a:ext cx="6924675" cy="6858000"/>
          </a:xfrm>
          <a:prstGeom prst="rect">
            <a:avLst/>
          </a:prstGeom>
          <a:ln/>
          <a:effectLst>
            <a:softEdge rad="127000"/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C63839-8949-41C0-993E-5C2B39C632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7" y="541766"/>
            <a:ext cx="6300787" cy="156385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4000" b="1" dirty="0">
                <a:solidFill>
                  <a:schemeClr val="bg1"/>
                </a:solidFill>
                <a:latin typeface="+mj-lt"/>
              </a:rPr>
              <a:t>ПЕДАГОГИЧЕСКИЙ КАДРОВЫЙ РЕЗЕРВ</a:t>
            </a:r>
            <a:br>
              <a:rPr lang="ru-RU" sz="4000" b="1" dirty="0">
                <a:solidFill>
                  <a:schemeClr val="bg1"/>
                </a:solidFill>
                <a:latin typeface="+mj-lt"/>
              </a:rPr>
            </a:br>
            <a:r>
              <a:rPr lang="ru-RU" sz="4000" b="1" dirty="0">
                <a:solidFill>
                  <a:schemeClr val="bg1"/>
                </a:solidFill>
                <a:latin typeface="+mj-lt"/>
              </a:rPr>
              <a:t>«</a:t>
            </a:r>
            <a:r>
              <a:rPr lang="en-US" sz="4000" b="1" dirty="0">
                <a:solidFill>
                  <a:schemeClr val="bg1"/>
                </a:solidFill>
                <a:latin typeface="+mj-lt"/>
              </a:rPr>
              <a:t>DNS </a:t>
            </a:r>
            <a:r>
              <a:rPr lang="ru-RU" sz="4000" b="1" dirty="0">
                <a:solidFill>
                  <a:schemeClr val="bg1"/>
                </a:solidFill>
                <a:latin typeface="+mj-lt"/>
              </a:rPr>
              <a:t>Девелопмент»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7B57016-6C01-4337-AB2B-8900644CCA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604" y="2419136"/>
            <a:ext cx="4713813" cy="2379125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</a:pPr>
            <a:r>
              <a:rPr lang="ru-RU" sz="1400" b="1" dirty="0">
                <a:solidFill>
                  <a:schemeClr val="bg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Программа группы компаний «DNS Девелопмент» и Администрации Надеждинского района </a:t>
            </a:r>
          </a:p>
          <a:p>
            <a:pPr>
              <a:lnSpc>
                <a:spcPct val="115000"/>
              </a:lnSpc>
            </a:pPr>
            <a:r>
              <a:rPr lang="ru-RU" sz="1400" dirty="0">
                <a:solidFill>
                  <a:schemeClr val="bg1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по формированию кадрового резерва педагогического состава для новых объектов образования, строящихся в Надеждинском районе Приморского края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51E5CB1-4006-4023-9FDF-559587FA0E0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96" r="-1"/>
          <a:stretch/>
        </p:blipFill>
        <p:spPr>
          <a:xfrm>
            <a:off x="9777297" y="1020113"/>
            <a:ext cx="2110334" cy="741616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4991D54-001F-4850-8AB9-1427A004E06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90" r="590"/>
          <a:stretch>
            <a:fillRect/>
          </a:stretch>
        </p:blipFill>
        <p:spPr>
          <a:xfrm>
            <a:off x="7548563" y="1108181"/>
            <a:ext cx="1405676" cy="520620"/>
          </a:xfr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EFDFD1EA-3EF0-4930-BFD8-B868D9FFCA77}"/>
              </a:ext>
            </a:extLst>
          </p:cNvPr>
          <p:cNvCxnSpPr>
            <a:cxnSpLocks/>
          </p:cNvCxnSpPr>
          <p:nvPr/>
        </p:nvCxnSpPr>
        <p:spPr>
          <a:xfrm>
            <a:off x="9432103" y="823566"/>
            <a:ext cx="0" cy="1148293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F97AAC9-679E-4087-95BF-450DC4C6F81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917" b="6917"/>
          <a:stretch/>
        </p:blipFill>
        <p:spPr>
          <a:xfrm>
            <a:off x="6173741" y="3300549"/>
            <a:ext cx="5932533" cy="3534282"/>
          </a:xfrm>
          <a:prstGeom prst="roundRect">
            <a:avLst>
              <a:gd name="adj" fmla="val 3038"/>
            </a:avLst>
          </a:prstGeom>
          <a:effectLst>
            <a:softEdge rad="889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2FE3231-C1AD-4B96-B368-4830464F7B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556" y="4479642"/>
            <a:ext cx="2064844" cy="2064844"/>
          </a:xfrm>
          <a:prstGeom prst="rect">
            <a:avLst/>
          </a:prstGeo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D33ECE07-AA8F-4E5E-82B9-F61E29D67DAF}"/>
              </a:ext>
            </a:extLst>
          </p:cNvPr>
          <p:cNvSpPr txBox="1">
            <a:spLocks/>
          </p:cNvSpPr>
          <p:nvPr/>
        </p:nvSpPr>
        <p:spPr>
          <a:xfrm>
            <a:off x="2273956" y="4479642"/>
            <a:ext cx="4224045" cy="241920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600" dirty="0">
                <a:latin typeface="+mj-lt"/>
              </a:rPr>
              <a:t>ВСТУПАЙ В ПЕДАГОГИЧЕСКИЙ КАДРОВЫЙ РЕЗЕРВ</a:t>
            </a:r>
          </a:p>
          <a:p>
            <a:pPr>
              <a:lnSpc>
                <a:spcPct val="100000"/>
              </a:lnSpc>
            </a:pPr>
            <a:r>
              <a:rPr lang="ru-RU" sz="2600" dirty="0">
                <a:latin typeface="+mj-lt"/>
              </a:rPr>
              <a:t>«</a:t>
            </a:r>
            <a:r>
              <a:rPr lang="en-US" sz="2600" dirty="0">
                <a:latin typeface="+mj-lt"/>
              </a:rPr>
              <a:t>DNS </a:t>
            </a:r>
            <a:r>
              <a:rPr lang="ru-RU" sz="2600" dirty="0">
                <a:latin typeface="+mj-lt"/>
              </a:rPr>
              <a:t>Девелопмент»!</a:t>
            </a:r>
          </a:p>
          <a:p>
            <a:pPr>
              <a:lnSpc>
                <a:spcPct val="100000"/>
              </a:lnSpc>
            </a:pPr>
            <a:endParaRPr lang="ru-RU" sz="2000" dirty="0"/>
          </a:p>
          <a:p>
            <a:pPr>
              <a:lnSpc>
                <a:spcPct val="100000"/>
              </a:lnSpc>
            </a:pPr>
            <a:endParaRPr lang="ru-RU" sz="2000" dirty="0"/>
          </a:p>
          <a:p>
            <a:pPr>
              <a:lnSpc>
                <a:spcPct val="100000"/>
              </a:lnSpc>
            </a:pPr>
            <a:endParaRPr lang="ru-RU" sz="2000" dirty="0"/>
          </a:p>
          <a:p>
            <a:pPr>
              <a:lnSpc>
                <a:spcPct val="100000"/>
              </a:lnSpc>
            </a:pPr>
            <a:r>
              <a:rPr lang="ru-RU" sz="1800" b="1" dirty="0">
                <a:latin typeface="+mn-lt"/>
              </a:rPr>
              <a:t>Заполни анкету:</a:t>
            </a:r>
          </a:p>
          <a:p>
            <a:pPr>
              <a:lnSpc>
                <a:spcPct val="100000"/>
              </a:lnSpc>
            </a:pPr>
            <a:endParaRPr lang="ru-RU" sz="1800" b="1" dirty="0"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en-US" sz="4800" dirty="0">
                <a:solidFill>
                  <a:schemeClr val="bg1"/>
                </a:solidFill>
                <a:latin typeface="+mj-lt"/>
              </a:rPr>
              <a:t>PEDAGOGDNS.RU</a:t>
            </a:r>
            <a:endParaRPr lang="ru-RU" sz="4800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0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3532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anrope">
      <a:majorFont>
        <a:latin typeface="Manrope ExtraBold"/>
        <a:ea typeface=""/>
        <a:cs typeface=""/>
      </a:majorFont>
      <a:minorFont>
        <a:latin typeface="Noto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4190</TotalTime>
  <Words>51</Words>
  <Application>Microsoft Office PowerPoint</Application>
  <PresentationFormat>Широкоэкранный</PresentationFormat>
  <Paragraphs>11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Noto Sans</vt:lpstr>
      <vt:lpstr>Manrope ExtraBold</vt:lpstr>
      <vt:lpstr>Arial Black</vt:lpstr>
      <vt:lpstr>Тема Office</vt:lpstr>
      <vt:lpstr>ПЕДАГОГИЧЕСКИЙ КАДРОВЫЙ РЕЗЕРВ «DNS Девелопмент»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Никита Вазилюк</dc:creator>
  <cp:lastModifiedBy>Ивачева Виктория Валерьевна</cp:lastModifiedBy>
  <cp:revision>259</cp:revision>
  <dcterms:created xsi:type="dcterms:W3CDTF">2022-03-22T03:39:09Z</dcterms:created>
  <dcterms:modified xsi:type="dcterms:W3CDTF">2022-06-09T05:43:57Z</dcterms:modified>
</cp:coreProperties>
</file>